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</p:sldMasterIdLst>
  <p:notesMasterIdLst>
    <p:notesMasterId r:id="rId26"/>
  </p:notesMasterIdLst>
  <p:sldIdLst>
    <p:sldId id="279" r:id="rId4"/>
    <p:sldId id="277" r:id="rId5"/>
    <p:sldId id="280" r:id="rId6"/>
    <p:sldId id="278" r:id="rId7"/>
    <p:sldId id="257" r:id="rId8"/>
    <p:sldId id="258" r:id="rId9"/>
    <p:sldId id="267" r:id="rId10"/>
    <p:sldId id="268" r:id="rId11"/>
    <p:sldId id="269" r:id="rId12"/>
    <p:sldId id="271" r:id="rId13"/>
    <p:sldId id="272" r:id="rId14"/>
    <p:sldId id="274" r:id="rId15"/>
    <p:sldId id="259" r:id="rId16"/>
    <p:sldId id="266" r:id="rId17"/>
    <p:sldId id="276" r:id="rId18"/>
    <p:sldId id="260" r:id="rId19"/>
    <p:sldId id="264" r:id="rId20"/>
    <p:sldId id="283" r:id="rId21"/>
    <p:sldId id="281" r:id="rId22"/>
    <p:sldId id="282" r:id="rId23"/>
    <p:sldId id="284" r:id="rId24"/>
    <p:sldId id="26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800000"/>
    <a:srgbClr val="6600FF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2315A7-DAB7-4AA4-A033-B665EEED98B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B6CA46-19BA-43B1-A0C4-8DDF3583F627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3600" dirty="0" err="1" smtClean="0">
              <a:latin typeface="NikoshBAN" pitchFamily="2" charset="0"/>
              <a:cs typeface="NikoshBAN" pitchFamily="2" charset="0"/>
            </a:rPr>
            <a:t>গোশত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 ৩ভাগে </a:t>
          </a:r>
          <a:r>
            <a:rPr lang="en-US" sz="3600" dirty="0" err="1" smtClean="0">
              <a:latin typeface="NikoshBAN" pitchFamily="2" charset="0"/>
              <a:cs typeface="NikoshBAN" pitchFamily="2" charset="0"/>
            </a:rPr>
            <a:t>বন্টিত</a:t>
          </a:r>
          <a:r>
            <a:rPr lang="en-US" sz="36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dirty="0" err="1" smtClean="0">
              <a:latin typeface="NikoshBAN" pitchFamily="2" charset="0"/>
              <a:cs typeface="NikoshBAN" pitchFamily="2" charset="0"/>
            </a:rPr>
            <a:t>হবেঃ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D625302D-821A-42DA-A5A5-E8FC6122C29E}" type="parTrans" cxnId="{F900C1C9-B17D-4E66-B634-3A0A2E88879D}">
      <dgm:prSet/>
      <dgm:spPr/>
      <dgm:t>
        <a:bodyPr/>
        <a:lstStyle/>
        <a:p>
          <a:endParaRPr lang="en-US"/>
        </a:p>
      </dgm:t>
    </dgm:pt>
    <dgm:pt modelId="{0543F15B-EFE7-46D8-A735-15012FCB3F60}" type="sibTrans" cxnId="{F900C1C9-B17D-4E66-B634-3A0A2E88879D}">
      <dgm:prSet/>
      <dgm:spPr/>
      <dgm:t>
        <a:bodyPr/>
        <a:lstStyle/>
        <a:p>
          <a:endParaRPr lang="en-US"/>
        </a:p>
      </dgm:t>
    </dgm:pt>
    <dgm:pt modelId="{12FF0018-B926-4898-8FBC-55635A81F410}" type="pres">
      <dgm:prSet presAssocID="{812315A7-DAB7-4AA4-A033-B665EEED98B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00AA44-36EF-4B16-8A6E-6F93AE6C6F58}" type="pres">
      <dgm:prSet presAssocID="{2CB6CA46-19BA-43B1-A0C4-8DDF3583F627}" presName="parentText" presStyleLbl="node1" presStyleIdx="0" presStyleCnt="1" custLinFactNeighborY="-1179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00C1C9-B17D-4E66-B634-3A0A2E88879D}" srcId="{812315A7-DAB7-4AA4-A033-B665EEED98B7}" destId="{2CB6CA46-19BA-43B1-A0C4-8DDF3583F627}" srcOrd="0" destOrd="0" parTransId="{D625302D-821A-42DA-A5A5-E8FC6122C29E}" sibTransId="{0543F15B-EFE7-46D8-A735-15012FCB3F60}"/>
    <dgm:cxn modelId="{DB4114DB-43C0-4D86-B45B-4AF7852C4363}" type="presOf" srcId="{2CB6CA46-19BA-43B1-A0C4-8DDF3583F627}" destId="{1700AA44-36EF-4B16-8A6E-6F93AE6C6F58}" srcOrd="0" destOrd="0" presId="urn:microsoft.com/office/officeart/2005/8/layout/vList2"/>
    <dgm:cxn modelId="{40369873-BA37-4F3C-B17F-261614901109}" type="presOf" srcId="{812315A7-DAB7-4AA4-A033-B665EEED98B7}" destId="{12FF0018-B926-4898-8FBC-55635A81F410}" srcOrd="0" destOrd="0" presId="urn:microsoft.com/office/officeart/2005/8/layout/vList2"/>
    <dgm:cxn modelId="{2CDCD3D2-2ADC-43F4-8BA3-2306389EBF7F}" type="presParOf" srcId="{12FF0018-B926-4898-8FBC-55635A81F410}" destId="{1700AA44-36EF-4B16-8A6E-6F93AE6C6F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0AA44-36EF-4B16-8A6E-6F93AE6C6F58}">
      <dsp:nvSpPr>
        <dsp:cNvPr id="0" name=""/>
        <dsp:cNvSpPr/>
      </dsp:nvSpPr>
      <dsp:spPr>
        <a:xfrm>
          <a:off x="0" y="0"/>
          <a:ext cx="4457700" cy="645785"/>
        </a:xfrm>
        <a:prstGeom prst="roundRect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>
              <a:latin typeface="NikoshBAN" pitchFamily="2" charset="0"/>
              <a:cs typeface="NikoshBAN" pitchFamily="2" charset="0"/>
            </a:rPr>
            <a:t>গোশত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 ৩ভাগে </a:t>
          </a:r>
          <a:r>
            <a:rPr lang="en-US" sz="3600" kern="1200" dirty="0" err="1" smtClean="0">
              <a:latin typeface="NikoshBAN" pitchFamily="2" charset="0"/>
              <a:cs typeface="NikoshBAN" pitchFamily="2" charset="0"/>
            </a:rPr>
            <a:t>বন্টিত</a:t>
          </a:r>
          <a:r>
            <a:rPr lang="en-US" sz="36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600" kern="1200" dirty="0" err="1" smtClean="0">
              <a:latin typeface="NikoshBAN" pitchFamily="2" charset="0"/>
              <a:cs typeface="NikoshBAN" pitchFamily="2" charset="0"/>
            </a:rPr>
            <a:t>হবেঃ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1525" y="31525"/>
        <a:ext cx="4394650" cy="582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926BB-D191-48E3-97ED-61A3DD6457CE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AAD77-6580-44BF-AE72-B91F4633B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1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1EC09-B62D-4F85-ACF6-ACDF706D87D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D4927C-B061-42F2-AA58-3E1250537677}" type="datetime1">
              <a:rPr lang="en-US" smtClean="0"/>
              <a:pPr/>
              <a:t>10/6/2013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srgbClr val="FE8637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87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507B89-F3A3-4106-B858-055036B7E790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2401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D49FA6-FD63-4714-9B28-818FB3B88722}" type="datetime1">
              <a:rPr lang="en-US" smtClean="0">
                <a:solidFill>
                  <a:prstClr val="white"/>
                </a:solidFill>
              </a:rPr>
              <a:pPr/>
              <a:t>10/6/2013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503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EABC99-50D8-47AF-8927-14AA0E48AE52}" type="datetime1">
              <a:rPr lang="en-US" smtClean="0">
                <a:solidFill>
                  <a:prstClr val="white"/>
                </a:solidFill>
              </a:rPr>
              <a:pPr/>
              <a:t>10/6/2013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00578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28C9F3-AE8A-4DBA-BD7D-A3119703462D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33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730080-4093-4AC4-8C67-AC420D3FA851}" type="datetime1">
              <a:rPr lang="en-US" smtClean="0">
                <a:solidFill>
                  <a:prstClr val="white"/>
                </a:solidFill>
              </a:rPr>
              <a:pPr/>
              <a:t>10/6/2013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2515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974658-46BF-4E4C-8DEF-548888543C52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563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C7F47B-CE85-4B76-819C-9ECA5CC787F4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51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A373C70-B0C5-47F8-8425-C9DF086F6EF3}" type="datetime1">
              <a:rPr lang="en-US" smtClean="0">
                <a:solidFill>
                  <a:prstClr val="white"/>
                </a:solidFill>
              </a:rPr>
              <a:pPr/>
              <a:t>10/6/2013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68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CAA992-D751-44F9-9B2A-EE840343973E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60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5A50-AE4B-450D-BAE0-E649077ED317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425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C4658-0C98-4FD9-969E-02F1F2CBCBF9}" type="datetimeFigureOut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BC305-3853-4BAA-9CC4-EB376D34FDE2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77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270CB-4529-48B9-9FB7-7A08CD24D42B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4282C-0DAF-4B0F-958C-90EF688B204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09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EA5E4-EE12-4A9A-A33F-9EF6B3219A1E}" type="datetimeFigureOut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DAF3B-EB67-4237-ACFD-5B0DC856893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328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33F35-BABE-4E8D-BD8A-4D062A55AE71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A1278-5349-44BB-8363-53BC3F05EB38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71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5B7CF-5BD3-4ACD-9B25-0C50778C8624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CA916-D677-4F3E-BFF3-9DAF4C06503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7746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3575C-4598-4685-86E2-678D7ED50AFB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906B-450E-4982-B70F-09F3BB7BEB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3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873F6-CC99-465D-A9EE-3C33919FAF17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42886-464D-42EB-837A-379ED765156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094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DCC82-B753-42FF-8BF4-A1FC473A7A04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4A56B-19A1-448D-BBD8-ECC8473BA871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211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5BD51-9E38-4468-97CA-D6B952D63D93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D9C0C-779D-42A0-A31F-DDE23D8ED6C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88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55ACB-5302-4D97-99B4-D9DACB598E69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4DE27-0990-428E-BBA5-448AF31B109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32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8B76-6747-406E-AD74-EFED071DF393}" type="datetimeFigureOut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81C09-62D9-401F-8487-9F15D38E93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9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65CED-4390-4B0D-A895-1212390E916D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365CED-4390-4B0D-A895-1212390E916D}" type="datetime1">
              <a:rPr lang="en-US" smtClean="0">
                <a:solidFill>
                  <a:prstClr val="black"/>
                </a:solidFill>
              </a:rPr>
              <a:pPr/>
              <a:t>10/6/2013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84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196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9A4B7C-9A52-4DCF-A075-368B1E81F3C1}" type="datetimeFigureOut">
              <a:rPr lang="en-US">
                <a:solidFill>
                  <a:srgbClr val="04617B">
                    <a:shade val="90000"/>
                  </a:srgb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10/6/2013</a:t>
            </a:fld>
            <a:endParaRPr lang="en-US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77E308-C409-4637-9362-4BA9A86141A8}" type="slidenum">
              <a:rPr lang="en-US">
                <a:solidFill>
                  <a:srgbClr val="04617B">
                    <a:shade val="90000"/>
                  </a:srgb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Arial" charset="0"/>
              <a:cs typeface="Arial" charset="0"/>
            </a:endParaRPr>
          </a:p>
        </p:txBody>
      </p:sp>
      <p:grpSp>
        <p:nvGrpSpPr>
          <p:cNvPr id="8201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28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1828800" y="609600"/>
            <a:ext cx="4800600" cy="1905000"/>
          </a:xfrm>
          <a:prstGeom prst="downArrowCallout">
            <a:avLst/>
          </a:prstGeom>
          <a:solidFill>
            <a:srgbClr val="008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71700" y="762000"/>
            <a:ext cx="4114800" cy="923330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পাঠ</a:t>
            </a:r>
            <a:r>
              <a:rPr lang="en-US" sz="5400" dirty="0" smtClean="0"/>
              <a:t> </a:t>
            </a:r>
            <a:r>
              <a:rPr lang="en-US" sz="5400" dirty="0" err="1" smtClean="0"/>
              <a:t>পরিচিতি</a:t>
            </a:r>
            <a:endParaRPr lang="en-US" sz="5400" dirty="0"/>
          </a:p>
        </p:txBody>
      </p:sp>
      <p:sp>
        <p:nvSpPr>
          <p:cNvPr id="6" name="Up Ribbon 5"/>
          <p:cNvSpPr/>
          <p:nvPr/>
        </p:nvSpPr>
        <p:spPr>
          <a:xfrm>
            <a:off x="495300" y="2819400"/>
            <a:ext cx="7467600" cy="2971800"/>
          </a:xfrm>
          <a:prstGeom prst="ribbon2">
            <a:avLst>
              <a:gd name="adj1" fmla="val 16667"/>
              <a:gd name="adj2" fmla="val 75000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00200" y="3048000"/>
            <a:ext cx="4343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শেণিঃ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নামাজ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9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990600" y="1066800"/>
            <a:ext cx="7086600" cy="3810000"/>
          </a:xfrm>
          <a:prstGeom prst="horizontalScrol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u="sng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/>
            <a:r>
              <a:rPr lang="bn-BD" sz="3600" b="1" cap="all" dirty="0">
                <a:ln w="9000" cmpd="sng">
                  <a:solidFill>
                    <a:srgbClr val="F5CD2D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5CD2D">
                        <a:shade val="20000"/>
                        <a:satMod val="245000"/>
                      </a:srgbClr>
                    </a:gs>
                    <a:gs pos="43000">
                      <a:srgbClr val="F5CD2D">
                        <a:satMod val="255000"/>
                      </a:srgbClr>
                    </a:gs>
                    <a:gs pos="48000">
                      <a:srgbClr val="F5CD2D">
                        <a:shade val="85000"/>
                        <a:satMod val="255000"/>
                      </a:srgbClr>
                    </a:gs>
                    <a:gs pos="100000">
                      <a:srgbClr val="F5CD2D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মতিয়ার রহমান</a:t>
            </a:r>
          </a:p>
          <a:p>
            <a:pPr algn="ctr"/>
            <a:r>
              <a:rPr lang="bn-BD" sz="36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pPr algn="ctr"/>
            <a:r>
              <a:rPr lang="bn-BD" sz="36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যশোর শিক্ষা বোর্ড মডেল স্কুল এন্ড কলেজ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304800"/>
            <a:ext cx="3581400" cy="830997"/>
          </a:xfrm>
          <a:prstGeom prst="rect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8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7800" y="304799"/>
            <a:ext cx="6858000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33400" y="2819400"/>
            <a:ext cx="762000" cy="6096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1639669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সালাত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বলতে পারবে ।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43248" y="1828800"/>
            <a:ext cx="762000" cy="5334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2706469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সালাতের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সুন্নতসমূহ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17490" y="5181600"/>
            <a:ext cx="762000" cy="533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5000" y="5029200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কুরবাণীর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গোশত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বন্টনের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90" y="3743325"/>
            <a:ext cx="8286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828800" y="3812887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সালাতের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8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1" grpId="0" animBg="1"/>
      <p:bldP spid="12" grpId="0"/>
      <p:bldP spid="10" grpId="0" animBg="1"/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92608" y="3200400"/>
            <a:ext cx="8382000" cy="2057400"/>
          </a:xfrm>
          <a:prstGeom prst="roundRect">
            <a:avLst>
              <a:gd name="adj" fmla="val 48804"/>
            </a:avLst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19900" b="1" dirty="0">
                <a:ln w="28575">
                  <a:solidFill>
                    <a:schemeClr val="bg1"/>
                  </a:solidFill>
                </a:ln>
                <a:solidFill>
                  <a:srgbClr val="008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ln w="28575">
                <a:solidFill>
                  <a:schemeClr val="bg1"/>
                </a:solidFill>
              </a:ln>
              <a:solidFill>
                <a:srgbClr val="008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5800"/>
            <a:ext cx="8382000" cy="1905000"/>
          </a:xfrm>
          <a:prstGeom prst="rect">
            <a:avLst/>
          </a:prstGeom>
          <a:ln w="57150">
            <a:solidFill>
              <a:schemeClr val="bg1">
                <a:lumMod val="95000"/>
                <a:lumOff val="5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478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15" name="TextBox 14"/>
          <p:cNvSpPr txBox="1"/>
          <p:nvPr/>
        </p:nvSpPr>
        <p:spPr>
          <a:xfrm>
            <a:off x="2133600" y="4092714"/>
            <a:ext cx="5181600" cy="707886"/>
          </a:xfrm>
          <a:prstGeom prst="rect">
            <a:avLst/>
          </a:prstGeom>
          <a:solidFill>
            <a:srgbClr val="C00000"/>
          </a:solidFill>
          <a:ln w="57150">
            <a:solidFill>
              <a:srgbClr val="00B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5054025"/>
            <a:ext cx="6096000" cy="584775"/>
          </a:xfrm>
          <a:prstGeom prst="rect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কোনদিন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Motiar\Documents\Eid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533400"/>
            <a:ext cx="3443287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74638"/>
            <a:ext cx="3886200" cy="944562"/>
          </a:xfrm>
          <a:solidFill>
            <a:srgbClr val="FF0000"/>
          </a:solidFill>
          <a:ln w="57150"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000" dirty="0" err="1" smtClean="0"/>
              <a:t>ঈদ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573250"/>
            <a:ext cx="7543800" cy="1938992"/>
          </a:xfrm>
          <a:prstGeom prst="rect">
            <a:avLst/>
          </a:prstGeom>
          <a:solidFill>
            <a:srgbClr val="6600FF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ঈদ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মুসলিমগণ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ঈদ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সালাত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/>
          </a:p>
        </p:txBody>
      </p:sp>
      <p:pic>
        <p:nvPicPr>
          <p:cNvPr id="1026" name="Picture 2" descr="C:\Users\Motiar\Documents\eid 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51816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228600"/>
            <a:ext cx="4876800" cy="830997"/>
          </a:xfrm>
          <a:prstGeom prst="rect">
            <a:avLst/>
          </a:prstGeom>
          <a:solidFill>
            <a:srgbClr val="C00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দিনের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সুন্নাতঃ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249269"/>
            <a:ext cx="3325368" cy="646331"/>
          </a:xfrm>
          <a:prstGeom prst="rect">
            <a:avLst/>
          </a:prstGeom>
          <a:solidFill>
            <a:srgbClr val="008000"/>
          </a:solidFill>
          <a:ln w="57150"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গোসল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611469"/>
            <a:ext cx="2438400" cy="646331"/>
          </a:xfrm>
          <a:prstGeom prst="rect">
            <a:avLst/>
          </a:prstGeom>
          <a:solidFill>
            <a:srgbClr val="0000FF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খুশবুমাখা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Motiar\Documents\Eid taking bir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1371600"/>
            <a:ext cx="3462337" cy="23622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tiar\Documents\Eid S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3962400"/>
            <a:ext cx="3462337" cy="23622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53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5449669"/>
            <a:ext cx="5029200" cy="646331"/>
          </a:xfrm>
          <a:prstGeom prst="rect">
            <a:avLst/>
          </a:prstGeom>
          <a:solidFill>
            <a:srgbClr val="008000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সালাত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আদায়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352800"/>
            <a:ext cx="4419600" cy="646331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মিষ্টি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খাওয়া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411069"/>
            <a:ext cx="3886200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পরিষ্কার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Motiar\Documents\Eid clo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752475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otiar\Documents\Eid f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290512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otiar\Documents\Ei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905375"/>
            <a:ext cx="27813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70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81000"/>
            <a:ext cx="7391400" cy="923330"/>
          </a:xfrm>
          <a:prstGeom prst="rect">
            <a:avLst/>
          </a:prstGeom>
          <a:solidFill>
            <a:srgbClr val="C00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সালাত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আদায়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নিয়মঃ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006025"/>
            <a:ext cx="8001740" cy="584775"/>
          </a:xfrm>
          <a:prstGeom prst="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ইমামের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পেছনে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কাতারবন্দি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দাঁড়ানো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25225"/>
            <a:ext cx="8001740" cy="584775"/>
          </a:xfrm>
          <a:prstGeom prst="rect">
            <a:avLst/>
          </a:prstGeom>
          <a:solidFill>
            <a:srgbClr val="6600FF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292025"/>
            <a:ext cx="8001740" cy="1077218"/>
          </a:xfrm>
          <a:prstGeom prst="rect">
            <a:avLst/>
          </a:prstGeom>
          <a:solidFill>
            <a:srgbClr val="008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তাহরিমা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192" y="5816025"/>
            <a:ext cx="8001740" cy="584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46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3505200"/>
            <a:ext cx="8001740" cy="584775"/>
          </a:xfrm>
          <a:prstGeom prst="rect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যথারীতি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রুকু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সিজদা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রাকাত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953000"/>
            <a:ext cx="8001740" cy="1077218"/>
          </a:xfrm>
          <a:prstGeom prst="rect">
            <a:avLst/>
          </a:prstGeom>
          <a:solidFill>
            <a:srgbClr val="6600FF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রাকাতে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সাহেব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সুরা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ফাতিহা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133600"/>
            <a:ext cx="8001740" cy="1077218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সাহেব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ফাতিহাসহ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381000"/>
            <a:ext cx="8001740" cy="1077218"/>
          </a:xfrm>
          <a:prstGeom prst="rect">
            <a:avLst/>
          </a:prstGeom>
          <a:solidFill>
            <a:srgbClr val="0000FF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দুইবার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ছেড়ে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তৃতীয়বার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4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533400"/>
            <a:ext cx="8001740" cy="1569660"/>
          </a:xfrm>
          <a:prstGeom prst="rect">
            <a:avLst/>
          </a:prstGeom>
          <a:solidFill>
            <a:srgbClr val="008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৯।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চারবার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ছেড়ে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চতুর্থবার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রুকুতে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438400"/>
            <a:ext cx="8001740" cy="584775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১০।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সিজদা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429000"/>
            <a:ext cx="8001740" cy="584775"/>
          </a:xfrm>
          <a:prstGeom prst="rect">
            <a:avLst/>
          </a:prstGeom>
          <a:solidFill>
            <a:srgbClr val="0000FF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বৈঠকে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তশাহহুদ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দুরুদ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মাসুরা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4495800"/>
            <a:ext cx="8001740" cy="584775"/>
          </a:xfrm>
          <a:prstGeom prst="rect">
            <a:avLst/>
          </a:prstGeom>
          <a:solidFill>
            <a:schemeClr val="tx2">
              <a:lumMod val="1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সালামের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5410200"/>
            <a:ext cx="8001740" cy="1077218"/>
          </a:xfrm>
          <a:prstGeom prst="rect">
            <a:avLst/>
          </a:prstGeom>
          <a:solidFill>
            <a:srgbClr val="92D050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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সর্বশেষে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ইমাম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সাহেব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খুতবা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খুতবা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3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98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1066800"/>
            <a:ext cx="4953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429000"/>
            <a:ext cx="8686800" cy="769441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ঈদের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কারণীয়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কাজ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 (</a:t>
            </a:r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সুন্নত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) </a:t>
            </a:r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গুলো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 </a:t>
            </a:r>
            <a:r>
              <a:rPr lang="en-US" sz="4400" dirty="0" err="1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লেখ</a:t>
            </a:r>
            <a:r>
              <a:rPr lang="en-US" sz="4400" dirty="0" smtClean="0">
                <a:solidFill>
                  <a:prstClr val="white"/>
                </a:solidFill>
                <a:latin typeface="NikoshLight" pitchFamily="2" charset="0"/>
                <a:cs typeface="NikoshLight" pitchFamily="2" charset="0"/>
              </a:rPr>
              <a:t>।</a:t>
            </a:r>
            <a:endParaRPr lang="en-US" dirty="0">
              <a:solidFill>
                <a:prstClr val="white"/>
              </a:solidFill>
              <a:latin typeface="NikoshLight" pitchFamily="2" charset="0"/>
              <a:cs typeface="Nikosh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57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1600200"/>
            <a:ext cx="3657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304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2400" dirty="0" smtClean="0">
                <a:latin typeface="NikoshBAN" pitchFamily="2" charset="0"/>
                <a:cs typeface="NikoshBAN" pitchFamily="2" charset="0"/>
              </a:rPr>
            </a:b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2667000" y="533400"/>
            <a:ext cx="3810000" cy="612648"/>
          </a:xfrm>
          <a:prstGeom prst="flowChartAlternateProcess">
            <a:avLst/>
          </a:prstGeom>
          <a:solidFill>
            <a:srgbClr val="FF0000"/>
          </a:solidFill>
          <a:ln w="57150">
            <a:solidFill>
              <a:srgbClr val="0000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ফিতর</a:t>
            </a:r>
            <a:endParaRPr lang="en-US" sz="3200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381000" y="4495800"/>
            <a:ext cx="8382000" cy="1447800"/>
          </a:xfrm>
          <a:prstGeom prst="flowChartAlternateProcess">
            <a:avLst/>
          </a:prstGeom>
          <a:solidFill>
            <a:srgbClr val="0000FF"/>
          </a:solidFill>
          <a:ln w="57150"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ঈদ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ফিতর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ঙ্গ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রোজা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তৌফিক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মুসলিমগণ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এদিন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কৃতজ্ঞতা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pic>
        <p:nvPicPr>
          <p:cNvPr id="2050" name="Picture 2" descr="C:\Users\Motiar\Documents\eid 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50848"/>
            <a:ext cx="4993865" cy="287826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685800" y="685800"/>
            <a:ext cx="7848600" cy="1447800"/>
          </a:xfrm>
          <a:prstGeom prst="flowChartAlternateProcess">
            <a:avLst/>
          </a:prstGeom>
          <a:solidFill>
            <a:srgbClr val="C00000"/>
          </a:solidFill>
          <a:ln w="571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ফিতরের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সদকায়ে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ফেতর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আদায়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/>
          </a:p>
        </p:txBody>
      </p:sp>
      <p:pic>
        <p:nvPicPr>
          <p:cNvPr id="1026" name="Picture 2" descr="C:\Users\Motiar\Documents\to g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514600"/>
            <a:ext cx="3428999" cy="33528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tiar\Documents\to giv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514600"/>
            <a:ext cx="3924300" cy="33528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8110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3629561"/>
            <a:ext cx="8153400" cy="1323439"/>
          </a:xfrm>
          <a:prstGeom prst="rect">
            <a:avLst/>
          </a:prstGeom>
          <a:solidFill>
            <a:srgbClr val="0000FF"/>
          </a:solidFill>
          <a:ln w="57150">
            <a:solidFill>
              <a:srgbClr val="C00000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দলনেতা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নামাজের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নিয়মগুলো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ধারাবাহিকভাবে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সদস্যরা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অনুসরণ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1371600" y="990600"/>
            <a:ext cx="6477000" cy="1600200"/>
          </a:xfrm>
          <a:prstGeom prst="horizontalScroll">
            <a:avLst/>
          </a:prstGeom>
          <a:solidFill>
            <a:srgbClr val="008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1295400"/>
            <a:ext cx="5410200" cy="101566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pc="1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spc="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spc="1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spc="1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7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7400" y="2667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14600" y="609600"/>
            <a:ext cx="3886200" cy="76944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আজহা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4419600"/>
            <a:ext cx="7772400" cy="1384995"/>
          </a:xfrm>
          <a:prstGeom prst="rect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আজহা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কোরবাণী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ঈদ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এদিনে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হযরত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ইবরাহীম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নিজপুত্র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ইসমাইল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(আ)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নির্দেশে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কোরবাণী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ত্যাগের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স্বরূপ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মুসলমানের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কোরবাণী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ওয়াজীব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Motiar\Documents\eid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1" y="1752600"/>
            <a:ext cx="4191000" cy="23622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620000" cy="944562"/>
          </a:xfrm>
          <a:solidFill>
            <a:srgbClr val="FF0000"/>
          </a:solidFill>
          <a:ln w="571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সালাতের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তাকবিরঃ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828800"/>
            <a:ext cx="7924800" cy="1938992"/>
          </a:xfrm>
          <a:prstGeom prst="rect">
            <a:avLst/>
          </a:prstGeom>
          <a:solidFill>
            <a:srgbClr val="0080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ইলাহা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ইল্লাল্লাহু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ওয়াল্লাহু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আল্লাহু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লিল্লাহিল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হামদ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343400"/>
            <a:ext cx="7924800" cy="2062103"/>
          </a:xfrm>
          <a:prstGeom prst="rect">
            <a:avLst/>
          </a:prstGeom>
          <a:solidFill>
            <a:srgbClr val="6600FF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যিলহজের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ফজর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আসর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ফিতর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সালাতে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আস্তে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আজহা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সালাতে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রাস্তায়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জোরে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জোরে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err="1" smtClean="0">
                <a:latin typeface="NikoshBAN" pitchFamily="2" charset="0"/>
                <a:cs typeface="NikoshBAN" pitchFamily="2" charset="0"/>
              </a:rPr>
              <a:t>সুন্নত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609600"/>
            <a:ext cx="7010400" cy="83099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গোশত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বন্টনের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বিবরণঃ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Motiar\Documents\Eid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6401"/>
            <a:ext cx="4724400" cy="289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2209800"/>
            <a:ext cx="1295400" cy="523220"/>
          </a:xfrm>
          <a:prstGeom prst="rect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76400" y="2733020"/>
            <a:ext cx="2743200" cy="122938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288280" y="2286000"/>
            <a:ext cx="1828800" cy="1447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096000" y="4119372"/>
            <a:ext cx="1143000" cy="30022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117080" y="1981200"/>
            <a:ext cx="1645920" cy="523220"/>
          </a:xfrm>
          <a:prstGeom prst="rect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আত্নীয়দের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7269480" y="4157990"/>
            <a:ext cx="1645920" cy="523220"/>
          </a:xfrm>
          <a:prstGeom prst="rect">
            <a:avLst/>
          </a:prstGeom>
          <a:solidFill>
            <a:srgbClr val="6600FF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গরীবদের</a:t>
            </a:r>
            <a:endParaRPr lang="en-US" sz="2800" dirty="0"/>
          </a:p>
        </p:txBody>
      </p:sp>
      <p:graphicFrame>
        <p:nvGraphicFramePr>
          <p:cNvPr id="30" name="Diagram 29"/>
          <p:cNvGraphicFramePr/>
          <p:nvPr>
            <p:extLst>
              <p:ext uri="{D42A27DB-BD31-4B8C-83A1-F6EECF244321}">
                <p14:modId xmlns:p14="http://schemas.microsoft.com/office/powerpoint/2010/main" val="3917550474"/>
              </p:ext>
            </p:extLst>
          </p:nvPr>
        </p:nvGraphicFramePr>
        <p:xfrm>
          <a:off x="2609850" y="4763869"/>
          <a:ext cx="44577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1600200" y="6096000"/>
            <a:ext cx="1600200" cy="523220"/>
          </a:xfrm>
          <a:prstGeom prst="rect">
            <a:avLst/>
          </a:prstGeom>
          <a:solidFill>
            <a:srgbClr val="0000FF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505200" y="6096000"/>
            <a:ext cx="1981200" cy="523220"/>
          </a:xfrm>
          <a:prstGeom prst="rect">
            <a:avLst/>
          </a:prstGeom>
          <a:solidFill>
            <a:srgbClr val="008000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২। </a:t>
            </a:r>
            <a:r>
              <a:rPr lang="en-US" sz="2800" dirty="0" err="1" smtClean="0"/>
              <a:t>আত্নীয়দের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5844540" y="6096000"/>
            <a:ext cx="2004060" cy="523220"/>
          </a:xfrm>
          <a:prstGeom prst="rect">
            <a:avLst/>
          </a:prstGeom>
          <a:solidFill>
            <a:srgbClr val="6600FF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৩। </a:t>
            </a:r>
            <a:r>
              <a:rPr lang="en-US" sz="2800" dirty="0" err="1" smtClean="0"/>
              <a:t>গরীবদের</a:t>
            </a:r>
            <a:endParaRPr lang="en-US" sz="2800" dirty="0"/>
          </a:p>
        </p:txBody>
      </p:sp>
      <p:sp>
        <p:nvSpPr>
          <p:cNvPr id="31" name="Down Arrow 30"/>
          <p:cNvSpPr/>
          <p:nvPr/>
        </p:nvSpPr>
        <p:spPr>
          <a:xfrm>
            <a:off x="4419600" y="5562600"/>
            <a:ext cx="381000" cy="3048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 rot="2758044">
            <a:off x="2781300" y="5576888"/>
            <a:ext cx="381000" cy="304800"/>
          </a:xfrm>
          <a:prstGeom prst="downArrow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 rot="18629758">
            <a:off x="6414092" y="5562600"/>
            <a:ext cx="381000" cy="304800"/>
          </a:xfrm>
          <a:prstGeom prst="downArrow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8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1" grpId="0" animBg="1"/>
      <p:bldP spid="24" grpId="0" animBg="1"/>
      <p:bldGraphic spid="30" grpId="0">
        <p:bldAsOne/>
      </p:bldGraphic>
      <p:bldP spid="32" grpId="0" animBg="1"/>
      <p:bldP spid="36" grpId="0" animBg="1"/>
      <p:bldP spid="37" grpId="0" animBg="1"/>
      <p:bldP spid="31" grpId="0" animBg="1"/>
      <p:bldP spid="40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 Arrow Callout 2"/>
          <p:cNvSpPr/>
          <p:nvPr/>
        </p:nvSpPr>
        <p:spPr>
          <a:xfrm>
            <a:off x="228600" y="0"/>
            <a:ext cx="3733800" cy="2362200"/>
          </a:xfrm>
          <a:prstGeom prst="quad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সালাতে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তাকবির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2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Quad Arrow Callout 3"/>
          <p:cNvSpPr/>
          <p:nvPr/>
        </p:nvSpPr>
        <p:spPr>
          <a:xfrm>
            <a:off x="5257800" y="3200400"/>
            <a:ext cx="3733800" cy="2362200"/>
          </a:xfrm>
          <a:prstGeom prst="quad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কোরবাণির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গোশত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বন্টিত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bn-BD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Quad Arrow Callout 4"/>
          <p:cNvSpPr/>
          <p:nvPr/>
        </p:nvSpPr>
        <p:spPr>
          <a:xfrm>
            <a:off x="228600" y="3962400"/>
            <a:ext cx="3733800" cy="2362200"/>
          </a:xfrm>
          <a:prstGeom prst="quadArrowCallou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খুতবা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" y="2667000"/>
            <a:ext cx="32004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un 1"/>
          <p:cNvSpPr/>
          <p:nvPr/>
        </p:nvSpPr>
        <p:spPr>
          <a:xfrm>
            <a:off x="4800600" y="228600"/>
            <a:ext cx="4114800" cy="2667000"/>
          </a:xfrm>
          <a:prstGeom prst="su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1258669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prstClr val="black"/>
                </a:solidFill>
              </a:rPr>
              <a:t>হয়রত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ইবরাহিম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আঃ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এর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পুত্রের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নাম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কি</a:t>
            </a:r>
            <a:r>
              <a:rPr lang="en-US" dirty="0" smtClean="0">
                <a:solidFill>
                  <a:prstClr val="black"/>
                </a:solidFill>
              </a:rPr>
              <a:t>?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81000"/>
            <a:ext cx="48768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3962400"/>
            <a:ext cx="8534400" cy="1754326"/>
          </a:xfrm>
          <a:prstGeom prst="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মিলেমিশে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ভোগ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করাই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Motiar\Documents\Eid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76400"/>
            <a:ext cx="4267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3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OTIAR\D. Contant-2\Thanks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hidden">
          <a:xfrm>
            <a:off x="685800" y="1981200"/>
            <a:ext cx="7619999" cy="4191000"/>
          </a:xfrm>
          <a:prstGeom prst="rect">
            <a:avLst/>
          </a:prstGeom>
          <a:effectLst>
            <a:outerShdw blurRad="76200" dist="50800" dir="5400000" rotWithShape="0">
              <a:srgbClr val="4E3B30">
                <a:alpha val="60000"/>
              </a:srgbClr>
            </a:outerShdw>
            <a:softEdge rad="635000"/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533400" y="304800"/>
            <a:ext cx="7620000" cy="280076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n-BD" sz="8800" b="1" dirty="0">
                <a:ln>
                  <a:prstDash val="solid"/>
                </a:ln>
                <a:gradFill rotWithShape="1">
                  <a:gsLst>
                    <a:gs pos="0">
                      <a:srgbClr val="10CF9B">
                        <a:tint val="70000"/>
                        <a:satMod val="200000"/>
                      </a:srgbClr>
                    </a:gs>
                    <a:gs pos="40000">
                      <a:srgbClr val="10CF9B">
                        <a:tint val="90000"/>
                        <a:satMod val="130000"/>
                      </a:srgbClr>
                    </a:gs>
                    <a:gs pos="50000">
                      <a:srgbClr val="10CF9B">
                        <a:tint val="90000"/>
                        <a:satMod val="130000"/>
                      </a:srgbClr>
                    </a:gs>
                    <a:gs pos="68000">
                      <a:srgbClr val="10CF9B">
                        <a:tint val="90000"/>
                        <a:satMod val="130000"/>
                      </a:srgbClr>
                    </a:gs>
                    <a:gs pos="100000">
                      <a:srgbClr val="10CF9B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10CF9B">
                      <a:tint val="80000"/>
                      <a:satMod val="250000"/>
                      <a:alpha val="45000"/>
                    </a:srgbClr>
                  </a:outerShdw>
                </a:effectLst>
                <a:latin typeface="Arial" charset="0"/>
              </a:rPr>
              <a:t>সবাইকে ধন্যবাদ</a:t>
            </a:r>
            <a:endParaRPr lang="en-US" sz="8800" b="1" dirty="0">
              <a:ln>
                <a:prstDash val="solid"/>
              </a:ln>
              <a:gradFill rotWithShape="1">
                <a:gsLst>
                  <a:gs pos="0">
                    <a:srgbClr val="10CF9B">
                      <a:tint val="70000"/>
                      <a:satMod val="200000"/>
                    </a:srgbClr>
                  </a:gs>
                  <a:gs pos="40000">
                    <a:srgbClr val="10CF9B">
                      <a:tint val="90000"/>
                      <a:satMod val="130000"/>
                    </a:srgbClr>
                  </a:gs>
                  <a:gs pos="50000">
                    <a:srgbClr val="10CF9B">
                      <a:tint val="90000"/>
                      <a:satMod val="130000"/>
                    </a:srgbClr>
                  </a:gs>
                  <a:gs pos="68000">
                    <a:srgbClr val="10CF9B">
                      <a:tint val="90000"/>
                      <a:satMod val="130000"/>
                    </a:srgbClr>
                  </a:gs>
                  <a:gs pos="100000">
                    <a:srgbClr val="10CF9B">
                      <a:tint val="70000"/>
                      <a:satMod val="200000"/>
                    </a:srgbClr>
                  </a:gs>
                </a:gsLst>
                <a:lin ang="5400000"/>
              </a:gradFill>
              <a:effectLst>
                <a:outerShdw blurRad="88000" dist="50800" dir="5040000" algn="tl">
                  <a:srgbClr val="10CF9B">
                    <a:tint val="80000"/>
                    <a:satMod val="250000"/>
                    <a:alpha val="4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271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3600" y="838200"/>
            <a:ext cx="4648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Motiar\Documents\Eid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2705100"/>
            <a:ext cx="8001001" cy="29337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Words>505</Words>
  <Application>Microsoft Office PowerPoint</Application>
  <PresentationFormat>On-screen Show (4:3)</PresentationFormat>
  <Paragraphs>72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Winter</vt:lpstr>
      <vt:lpstr>Concourse</vt:lpstr>
      <vt:lpstr>Flow</vt:lpstr>
      <vt:lpstr>PowerPoint Presentation</vt:lpstr>
      <vt:lpstr>PowerPoint Presentation</vt:lpstr>
      <vt:lpstr>PowerPoint Presentation</vt:lpstr>
      <vt:lpstr>PowerPoint Presentation</vt:lpstr>
      <vt:lpstr> </vt:lpstr>
      <vt:lpstr>ঈদ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</vt:lpstr>
      <vt:lpstr>PowerPoint Presentation</vt:lpstr>
      <vt:lpstr>PowerPoint Presentation</vt:lpstr>
      <vt:lpstr>PowerPoint Presentation</vt:lpstr>
      <vt:lpstr>ঈদের সালাতের তাকবিরঃ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লজিক গেইট</dc:title>
  <dc:creator>Motiar</dc:creator>
  <cp:lastModifiedBy>jsmsc</cp:lastModifiedBy>
  <cp:revision>159</cp:revision>
  <dcterms:created xsi:type="dcterms:W3CDTF">2006-08-16T00:00:00Z</dcterms:created>
  <dcterms:modified xsi:type="dcterms:W3CDTF">2013-10-07T05:21:19Z</dcterms:modified>
</cp:coreProperties>
</file>